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учреждение детский сад №8</a:t>
            </a:r>
            <a:endParaRPr lang="ru-RU" sz="1600" dirty="0" smtClean="0"/>
          </a:p>
        </p:txBody>
      </p:sp>
      <p:sp>
        <p:nvSpPr>
          <p:cNvPr id="205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Звери и птицы весной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(для дошкольного возраста)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Воспитатель: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Андрусенко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О.Н. </a:t>
            </a:r>
          </a:p>
          <a:p>
            <a:pPr algn="ctr" eaLnBrk="1" hangingPunct="1">
              <a:buFont typeface="Arial" charset="0"/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г.Острогожск 2016г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Обои рабочего стола &gt; Животные &gt; Domestic rabbi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437063"/>
            <a:ext cx="292258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У волчицы весной появились волчата, 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у медведицы- медвежата.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Они еще не умеют охотиться, но обожают играть!</a:t>
            </a:r>
          </a:p>
        </p:txBody>
      </p:sp>
      <p:sp>
        <p:nvSpPr>
          <p:cNvPr id="1126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4" name="Picture 2" descr="http://st.gdefon.ru/wallpapers_original/wallpapers/27562_volki_malyshi_volchata_lyubov_nezhnost_zabota_1600x1200_(www.GdeFon.ru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5124062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35photo.ru/photos_series/245/245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564904"/>
            <a:ext cx="4932040" cy="4193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vfvuuojfhqgvdopuxq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99392"/>
            <a:ext cx="9252520" cy="6957392"/>
          </a:xfrm>
          <a:effectLst>
            <a:softEdge rad="112500"/>
          </a:effectLst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36613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Посмотри, как малыши ежата спешат за мамой ежихой.</a:t>
            </a:r>
          </a:p>
        </p:txBody>
      </p:sp>
      <p:pic>
        <p:nvPicPr>
          <p:cNvPr id="5" name="Рисунок 4" descr="ingatlan_elado_csaladi_haz_Budaors_Csiki-Dulo_kilatas_2_ingatlanok__20131230_120325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052736"/>
            <a:ext cx="7632848" cy="532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Зайчишка всю зиму прыгал в белой шубке. Но сейчас она ему уже не нужна, ведь снега нет!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Он спешит переодеться в летнюю серенькую шубку.</a:t>
            </a:r>
          </a:p>
        </p:txBody>
      </p:sp>
      <p:sp>
        <p:nvSpPr>
          <p:cNvPr id="1331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16388" name="Picture 2" descr="C:\Users\Samsung\Google Диск\добро\написать\два года\new\картинки осень\звери land-Can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930776" cy="369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3" descr="C:\Users\Samsung\Google Диск\добро\написать\два года\new\картинки осень\звери 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362" y="2996952"/>
            <a:ext cx="4973638" cy="373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868362"/>
          </a:xfrm>
        </p:spPr>
        <p:txBody>
          <a:bodyPr/>
          <a:lstStyle/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Ты видел зимой насекомых? Наверное нет, потому что все они спали. А весной проснулись! </a:t>
            </a:r>
          </a:p>
        </p:txBody>
      </p:sp>
      <p:pic>
        <p:nvPicPr>
          <p:cNvPr id="6" name="Содержимое 5" descr="2669214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268760"/>
            <a:ext cx="5095056" cy="4979640"/>
          </a:xfrm>
          <a:effectLst>
            <a:softEdge rad="112500"/>
          </a:effectLst>
        </p:spPr>
      </p:pic>
      <p:pic>
        <p:nvPicPr>
          <p:cNvPr id="17412" name="Picture 5" descr="http://sovetydnya.com/wp-content/uploads/2011/01/bee_1_bg_042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590800"/>
            <a:ext cx="36576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Весело аукнула из лесу весна,</a:t>
            </a:r>
          </a:p>
        </p:txBody>
      </p:sp>
      <p:pic>
        <p:nvPicPr>
          <p:cNvPr id="15364" name="Picture 2" descr="http://oboi.kards.qip.ru/images/wallpaper/ce/a8/108750_1280_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268413"/>
            <a:ext cx="8101012" cy="506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Содержимое 5" descr="vesna9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915150" y="188913"/>
            <a:ext cx="2228850" cy="2228850"/>
          </a:xfr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yvfvuuojfhqgvdopuxq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71400"/>
            <a:ext cx="9324528" cy="7029400"/>
          </a:xfrm>
          <a:effectLst>
            <a:softEdge rad="112500"/>
          </a:effectLst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Ей медведь откликнулся, проурчав со сна.</a:t>
            </a:r>
          </a:p>
        </p:txBody>
      </p:sp>
      <p:pic>
        <p:nvPicPr>
          <p:cNvPr id="6" name="Рисунок 5" descr="artleo.com-90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990600"/>
            <a:ext cx="7802880" cy="4876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723900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Поскакали зайки к ней,</a:t>
            </a:r>
          </a:p>
        </p:txBody>
      </p:sp>
      <p:pic>
        <p:nvPicPr>
          <p:cNvPr id="17412" name="Содержимое 5" descr="30125165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484313"/>
            <a:ext cx="8353425" cy="4997450"/>
          </a:xfr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1143000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Прилетел к ней грач;</a:t>
            </a:r>
          </a:p>
        </p:txBody>
      </p:sp>
      <p:sp>
        <p:nvSpPr>
          <p:cNvPr id="1843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3" name="Picture 5" descr="http://brehmbook.ru/wp-content/uploads/Corvus-frugilegu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125538"/>
            <a:ext cx="8407400" cy="55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725488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Покатился ёжик вслед, как колючий мяч.</a:t>
            </a:r>
          </a:p>
        </p:txBody>
      </p:sp>
      <p:pic>
        <p:nvPicPr>
          <p:cNvPr id="6" name="Содержимое 5" descr="284471_1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124744"/>
            <a:ext cx="6552728" cy="4929187"/>
          </a:xfrm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41388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Всполошилась белочка, глянув из дупла, –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дождалась пушистая света и тепла!</a:t>
            </a:r>
          </a:p>
        </p:txBody>
      </p:sp>
      <p:sp>
        <p:nvSpPr>
          <p:cNvPr id="2048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61" name="Picture 5" descr="http://www.sunhome.ru/UsersGallery/wallpapers/164/ruchnaya-bel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052513"/>
            <a:ext cx="7392987" cy="554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5" descr="yvfvuuojfhqgvdopuxq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25488"/>
          </a:xfrm>
        </p:spPr>
        <p:txBody>
          <a:bodyPr>
            <a:normAutofit fontScale="90000"/>
          </a:bodyPr>
          <a:lstStyle/>
          <a:p>
            <a:r>
              <a:rPr lang="ru-RU" sz="2400" smtClean="0"/>
              <a:t>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Звери и птицы радуются приходу весны!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Их жизнь меняется!</a:t>
            </a:r>
          </a:p>
        </p:txBody>
      </p:sp>
      <p:pic>
        <p:nvPicPr>
          <p:cNvPr id="9" name="Рисунок 8" descr="скворе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4519149" cy="338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0125165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313803"/>
            <a:ext cx="5220072" cy="354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Гордо приосанился посветлевший бор;</a:t>
            </a:r>
          </a:p>
        </p:txBody>
      </p:sp>
      <p:sp>
        <p:nvSpPr>
          <p:cNvPr id="2150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5" name="Picture 7" descr="http://apikabu.ru/img_n/2012-04_2/bm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765175"/>
            <a:ext cx="7932737" cy="594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725488"/>
          </a:xfrm>
        </p:spPr>
        <p:txBody>
          <a:bodyPr>
            <a:normAutofit fontScale="90000"/>
          </a:bodyPr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На ветвях коричневых грянул птичий хор.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2253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9" name="Picture 7" descr="http://club.foto.ru/gallery/images/photo/2010/05/25/1574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196975"/>
            <a:ext cx="7321550" cy="549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5" descr="yvfvuuojfhqgvdopuxq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8697913" cy="1511300"/>
          </a:xfrm>
        </p:spPr>
        <p:txBody>
          <a:bodyPr/>
          <a:lstStyle/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Весной из теплых стран к нам возвращаются перелетные птицы. Птицы – вестники весны!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Грачи прилетели, запели первые жаворонки.</a:t>
            </a:r>
          </a:p>
        </p:txBody>
      </p:sp>
      <p:pic>
        <p:nvPicPr>
          <p:cNvPr id="6" name="Рисунок 5" descr="1жаворонок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20888"/>
            <a:ext cx="4233664" cy="42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грач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844824"/>
            <a:ext cx="3586138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 descr="yvfvuuojfhqgvdopuxq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Скворцы чистят свои скворечники</a:t>
            </a:r>
          </a:p>
        </p:txBody>
      </p:sp>
      <p:pic>
        <p:nvPicPr>
          <p:cNvPr id="5124" name="Рисунок 4" descr="скворец аним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268413"/>
            <a:ext cx="6337300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935037"/>
          </a:xfrm>
        </p:spPr>
        <p:txBody>
          <a:bodyPr/>
          <a:lstStyle/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Птицы сразу же принимаются за работу.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Надо успеть свить гнезда, высидеть яйца …</a:t>
            </a:r>
          </a:p>
        </p:txBody>
      </p:sp>
      <p:pic>
        <p:nvPicPr>
          <p:cNvPr id="7172" name="Picture 9" descr="http://www.proza.ru/pics/2011/05/25/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5242681" cy="392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http://st.gdefon.ru/wallpapers_original/wallpapers/439765_vetki_listya_gnezdo_yajca_makro_1680x1050_(www.GdeFon.ru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27577" y="3573016"/>
            <a:ext cx="4716423" cy="3284984"/>
          </a:xfrm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5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652462"/>
          </a:xfrm>
        </p:spPr>
        <p:txBody>
          <a:bodyPr/>
          <a:lstStyle/>
          <a:p>
            <a:r>
              <a:rPr lang="ru-RU" sz="2400" smtClean="0"/>
              <a:t>…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и вырастить птенцов.</a:t>
            </a:r>
          </a:p>
        </p:txBody>
      </p:sp>
      <p:pic>
        <p:nvPicPr>
          <p:cNvPr id="6" name="Содержимое 5" descr="1332098506_cuckoo_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4525963" cy="3949899"/>
          </a:xfrm>
          <a:effectLst>
            <a:softEdge rad="112500"/>
          </a:effectLst>
        </p:spPr>
      </p:pic>
      <p:pic>
        <p:nvPicPr>
          <p:cNvPr id="9220" name="Picture 2" descr="http://namonitore.ru/uploads/catalog/birds/nenasitnie_ptentsi_1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6134" y="2780928"/>
            <a:ext cx="5147866" cy="386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5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 ранней весной птицам бывает непросто – им трудно найти себе еду. Не забывайте их кормить! Никогда не бери птичьи яйца из гнезда!</a:t>
            </a:r>
          </a:p>
        </p:txBody>
      </p:sp>
      <p:pic>
        <p:nvPicPr>
          <p:cNvPr id="8196" name="Содержимое 6" descr="56869805_kormimpti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268413"/>
            <a:ext cx="3582987" cy="2689225"/>
          </a:xfrm>
        </p:spPr>
      </p:pic>
      <p:pic>
        <p:nvPicPr>
          <p:cNvPr id="8197" name="Рисунок 7" descr="1360859190-490968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5613" y="2133600"/>
            <a:ext cx="47259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5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012825"/>
          </a:xfrm>
        </p:spPr>
        <p:txBody>
          <a:bodyPr/>
          <a:lstStyle/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Весной медведи, ежи и барсуки проснулись после зимнего сна.</a:t>
            </a:r>
          </a:p>
        </p:txBody>
      </p:sp>
      <p:sp>
        <p:nvSpPr>
          <p:cNvPr id="922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" name="Picture 5" descr="http://www.usiter.com/uploads/20120326/burij+medved+medvedi+medved+zhivotnie+39784771257.jpg"/>
          <p:cNvPicPr>
            <a:picLocks noChangeAspect="1" noChangeArrowheads="1"/>
          </p:cNvPicPr>
          <p:nvPr/>
        </p:nvPicPr>
        <p:blipFill>
          <a:blip r:embed="rId3" cstate="print"/>
          <a:srcRect r="16341"/>
          <a:stretch>
            <a:fillRect/>
          </a:stretch>
        </p:blipFill>
        <p:spPr bwMode="auto">
          <a:xfrm>
            <a:off x="0" y="1484784"/>
            <a:ext cx="5364163" cy="425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7" descr="http://i071.radikal.ru/1003/cf/c73fbe0c2d7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2038">
            <a:off x="5710238" y="4087813"/>
            <a:ext cx="3282950" cy="230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9" descr="http://animalbox.ru/wp-content/uploads/2012/09/para_barsuk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1412875"/>
            <a:ext cx="3459163" cy="230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yvfvuuojfhqgvdopuxq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7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868362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У многих животных весной рождаются детеныши. Этот зайчонок и лисята тоже появились на свет этой весной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2292" name="Picture 2" descr="http://imgtag.ru/images/267_._2_29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4862792" cy="396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www.motto.net.ua/old_site/img/animals1/1181138108_CBE8F1FFF2E02030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9128" r="13281"/>
          <a:stretch>
            <a:fillRect/>
          </a:stretch>
        </p:blipFill>
        <p:spPr>
          <a:xfrm>
            <a:off x="4932040" y="2204864"/>
            <a:ext cx="4078858" cy="4525963"/>
          </a:xfrm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224</Words>
  <Application>Microsoft Office PowerPoint</Application>
  <PresentationFormat>Экран (4:3)</PresentationFormat>
  <Paragraphs>29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Муниципальное казенное дошкольное образовательное  учреждение детский сад №8</vt:lpstr>
      <vt:lpstr> Звери и птицы радуются приходу весны!  Их жизнь меняется!</vt:lpstr>
      <vt:lpstr>Весной из теплых стран к нам возвращаются перелетные птицы. Птицы – вестники весны!  Грачи прилетели, запели первые жаворонки.</vt:lpstr>
      <vt:lpstr>Скворцы чистят свои скворечники</vt:lpstr>
      <vt:lpstr>Птицы сразу же принимаются за работу.  Надо успеть свить гнезда, высидеть яйца …</vt:lpstr>
      <vt:lpstr>…и вырастить птенцов.</vt:lpstr>
      <vt:lpstr>Но ранней весной птицам бывает непросто – им трудно найти себе еду. Не забывайте их кормить! Никогда не бери птичьи яйца из гнезда!</vt:lpstr>
      <vt:lpstr>Весной медведи, ежи и барсуки проснулись после зимнего сна.</vt:lpstr>
      <vt:lpstr> У многих животных весной рождаются детеныши. Этот зайчонок и лисята тоже появились на свет этой весной!</vt:lpstr>
      <vt:lpstr>У волчицы весной появились волчата,  у медведицы- медвежата.  Они еще не умеют охотиться, но обожают играть!</vt:lpstr>
      <vt:lpstr>Посмотри, как малыши ежата спешат за мамой ежихой.</vt:lpstr>
      <vt:lpstr>Зайчишка всю зиму прыгал в белой шубке. Но сейчас она ему уже не нужна, ведь снега нет!  Он спешит переодеться в летнюю серенькую шубку.</vt:lpstr>
      <vt:lpstr>Ты видел зимой насекомых? Наверное нет, потому что все они спали. А весной проснулись! </vt:lpstr>
      <vt:lpstr>Весело аукнула из лесу весна,</vt:lpstr>
      <vt:lpstr>Ей медведь откликнулся, проурчав со сна.</vt:lpstr>
      <vt:lpstr>Поскакали зайки к ней,</vt:lpstr>
      <vt:lpstr>Прилетел к ней грач;</vt:lpstr>
      <vt:lpstr>Покатился ёжик вслед, как колючий мяч.</vt:lpstr>
      <vt:lpstr>Всполошилась белочка, глянув из дупла, – дождалась пушистая света и тепла!</vt:lpstr>
      <vt:lpstr>Гордо приосанился посветлевший бор;</vt:lpstr>
      <vt:lpstr>На ветвях коричневых грянул птичий хор.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 учреждение детский сад №8</dc:title>
  <dc:creator>user</dc:creator>
  <cp:lastModifiedBy>user</cp:lastModifiedBy>
  <cp:revision>4</cp:revision>
  <dcterms:created xsi:type="dcterms:W3CDTF">2016-02-19T17:32:13Z</dcterms:created>
  <dcterms:modified xsi:type="dcterms:W3CDTF">2016-03-21T08:02:41Z</dcterms:modified>
</cp:coreProperties>
</file>